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64" r:id="rId5"/>
    <p:sldId id="265" r:id="rId6"/>
    <p:sldId id="259" r:id="rId7"/>
    <p:sldId id="260" r:id="rId8"/>
    <p:sldId id="261" r:id="rId9"/>
    <p:sldId id="262" r:id="rId10"/>
    <p:sldId id="266" r:id="rId11"/>
    <p:sldId id="263" r:id="rId12"/>
    <p:sldId id="269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4"/>
    <p:restoredTop sz="95755"/>
  </p:normalViewPr>
  <p:slideViewPr>
    <p:cSldViewPr snapToGrid="0" snapToObjects="1">
      <p:cViewPr>
        <p:scale>
          <a:sx n="110" d="100"/>
          <a:sy n="110" d="100"/>
        </p:scale>
        <p:origin x="14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png>
</file>

<file path=ppt/media/image21.tiff>
</file>

<file path=ppt/media/image22.tiff>
</file>

<file path=ppt/media/image23.tiff>
</file>

<file path=ppt/media/image24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1BA-3564-5642-AFB2-A77222A20E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Community 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6DC1D5-0942-594E-A7EF-14B44DAF1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269268"/>
            <a:ext cx="6801612" cy="450950"/>
          </a:xfrm>
        </p:spPr>
        <p:txBody>
          <a:bodyPr/>
          <a:lstStyle/>
          <a:p>
            <a:r>
              <a:rPr lang="en-US" dirty="0"/>
              <a:t>Code for Cause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4231CB-4AC4-5D43-AA58-295D701290BF}"/>
              </a:ext>
            </a:extLst>
          </p:cNvPr>
          <p:cNvSpPr txBox="1"/>
          <p:nvPr/>
        </p:nvSpPr>
        <p:spPr>
          <a:xfrm>
            <a:off x="7268901" y="4956822"/>
            <a:ext cx="3322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Group: FYI We do Code!</a:t>
            </a:r>
            <a:br>
              <a:rPr lang="en-US" dirty="0"/>
            </a:br>
            <a:endParaRPr lang="en-US" dirty="0"/>
          </a:p>
          <a:p>
            <a:r>
              <a:rPr lang="en-US" dirty="0"/>
              <a:t> AELINA DAS</a:t>
            </a:r>
          </a:p>
          <a:p>
            <a:r>
              <a:rPr lang="en-US" dirty="0"/>
              <a:t> ABHISHEK VISHWANATH</a:t>
            </a:r>
          </a:p>
        </p:txBody>
      </p:sp>
    </p:spTree>
    <p:extLst>
      <p:ext uri="{BB962C8B-B14F-4D97-AF65-F5344CB8AC3E}">
        <p14:creationId xmlns:p14="http://schemas.microsoft.com/office/powerpoint/2010/main" val="3540860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754C5-EBA8-554C-B7FD-DAE30C268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7566"/>
            <a:ext cx="7729728" cy="811006"/>
          </a:xfrm>
        </p:spPr>
        <p:txBody>
          <a:bodyPr>
            <a:normAutofit/>
          </a:bodyPr>
          <a:lstStyle/>
          <a:p>
            <a:r>
              <a:rPr lang="en-US" dirty="0"/>
              <a:t>WORK REQUEST FLOW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ACC81C-2663-4748-BEDD-56E84B1B6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6068" y="1181100"/>
            <a:ext cx="9434802" cy="535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58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E3BC7-804F-F347-AAC0-D436CA5C0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641" y="219141"/>
            <a:ext cx="7729728" cy="806235"/>
          </a:xfrm>
        </p:spPr>
        <p:txBody>
          <a:bodyPr/>
          <a:lstStyle/>
          <a:p>
            <a:r>
              <a:rPr lang="en-US" dirty="0"/>
              <a:t>FOOD Bank ADMINISTRATOR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5A0A05F-9878-CD4F-8D1A-34AC9BF1B9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3916" y="1226941"/>
            <a:ext cx="8961178" cy="432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92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7443E-4E28-0B49-A93E-9E5E2AEED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592"/>
            <a:ext cx="7729728" cy="667338"/>
          </a:xfrm>
        </p:spPr>
        <p:txBody>
          <a:bodyPr>
            <a:normAutofit fontScale="90000"/>
          </a:bodyPr>
          <a:lstStyle/>
          <a:p>
            <a:r>
              <a:rPr lang="en-US" dirty="0"/>
              <a:t>FOOD Pantry ADMINISTRATOR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9DAA79-2481-1C40-A429-15037FC37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1414" y="1087000"/>
            <a:ext cx="5127585" cy="24314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3EEE7D-5488-5C46-BF78-94EF3851F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87000"/>
            <a:ext cx="5339787" cy="2431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13DAF4-E124-8D4D-B6CA-342CD9688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9580" y="3760523"/>
            <a:ext cx="6504971" cy="243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115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90F01-BE22-4F49-9970-A774A7141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5487"/>
            <a:ext cx="7729728" cy="713637"/>
          </a:xfrm>
        </p:spPr>
        <p:txBody>
          <a:bodyPr>
            <a:normAutofit fontScale="90000"/>
          </a:bodyPr>
          <a:lstStyle/>
          <a:p>
            <a:r>
              <a:rPr lang="en-US" dirty="0"/>
              <a:t>Food packer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B31441-2589-1F46-9AB6-4DB627654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22" y="1117973"/>
            <a:ext cx="9108735" cy="2695180"/>
          </a:xfrm>
          <a:prstGeom prst="rect">
            <a:avLst/>
          </a:prstGeom>
        </p:spPr>
      </p:pic>
      <p:pic>
        <p:nvPicPr>
          <p:cNvPr id="13" name="Content Placeholder 3">
            <a:extLst>
              <a:ext uri="{FF2B5EF4-FFF2-40B4-BE49-F238E27FC236}">
                <a16:creationId xmlns:a16="http://schemas.microsoft.com/office/drawing/2014/main" id="{3049D465-6052-1B4C-B9CF-E4D3F7936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1" y="3970876"/>
            <a:ext cx="9108735" cy="274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662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C0595-85C8-6540-A267-639E2520F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00677"/>
            <a:ext cx="7729728" cy="898832"/>
          </a:xfrm>
        </p:spPr>
        <p:txBody>
          <a:bodyPr>
            <a:normAutofit/>
          </a:bodyPr>
          <a:lstStyle/>
          <a:p>
            <a:r>
              <a:rPr lang="en-US" dirty="0"/>
              <a:t>LOGISTICS</a:t>
            </a:r>
          </a:p>
        </p:txBody>
      </p:sp>
      <p:pic>
        <p:nvPicPr>
          <p:cNvPr id="7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4C358C-B000-5448-A2E8-C1AB09B55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351" y="1232427"/>
            <a:ext cx="5285072" cy="255104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1D128B-F3E1-D942-854D-DBF38522C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050" y="1232427"/>
            <a:ext cx="5600760" cy="25510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9137AB-D8B8-9646-AC63-FBAC47D3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6592" y="3927608"/>
            <a:ext cx="7118431" cy="269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599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E3D72-EA39-4445-8892-D925206BB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591"/>
            <a:ext cx="7729728" cy="690488"/>
          </a:xfrm>
        </p:spPr>
        <p:txBody>
          <a:bodyPr>
            <a:normAutofit fontScale="90000"/>
          </a:bodyPr>
          <a:lstStyle/>
          <a:p>
            <a:r>
              <a:rPr lang="en-US" dirty="0"/>
              <a:t>DOCTOR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2C701B-F198-2249-8E6A-831655C88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5570" y="4004841"/>
            <a:ext cx="6400799" cy="25651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739D6E-3AC8-4B44-B2D2-773FC5148A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51" y="989677"/>
            <a:ext cx="5182221" cy="28994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AE390-F8BD-A046-849F-63C9242C7A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3640" y="989677"/>
            <a:ext cx="5578998" cy="289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76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5ECE7-9C9A-E344-9231-2FCA30437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217" y="108166"/>
            <a:ext cx="7729728" cy="632614"/>
          </a:xfrm>
        </p:spPr>
        <p:txBody>
          <a:bodyPr>
            <a:normAutofit fontScale="90000"/>
          </a:bodyPr>
          <a:lstStyle/>
          <a:p>
            <a:r>
              <a:rPr lang="en-US" dirty="0"/>
              <a:t>LABAROTORY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41BD5-7831-5041-9901-91B5F7A02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838" y="879676"/>
            <a:ext cx="9521026" cy="486035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B3C531-9FA4-CA4E-94BC-2DEBDD690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36" y="879676"/>
            <a:ext cx="9503628" cy="486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8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9BE47-1FB7-F740-9758-BECADF2C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151" y="142891"/>
            <a:ext cx="7729728" cy="806234"/>
          </a:xfrm>
        </p:spPr>
        <p:txBody>
          <a:bodyPr/>
          <a:lstStyle/>
          <a:p>
            <a:r>
              <a:rPr lang="en-US" dirty="0"/>
              <a:t>NUTRITIONIST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F8EFAC-151E-BF4D-8D8A-D4962903E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923" y="4000066"/>
            <a:ext cx="8368495" cy="27150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80FA4E-EF4C-3D41-8D16-55252D1C1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070" y="1036948"/>
            <a:ext cx="8275898" cy="287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923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FC871-DA0D-BE4D-B3B0-3F2A65F06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9480" y="339660"/>
            <a:ext cx="7729728" cy="783085"/>
          </a:xfrm>
        </p:spPr>
        <p:txBody>
          <a:bodyPr/>
          <a:lstStyle/>
          <a:p>
            <a:r>
              <a:rPr lang="en-US" dirty="0"/>
              <a:t>Additional features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9DACE0-C770-1642-9BAD-86C6D47E52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0147" y="4188786"/>
            <a:ext cx="8831482" cy="243147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3DC5AF-9212-6E48-AA41-0866CB0F0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146" y="1320138"/>
            <a:ext cx="8831483" cy="269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49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0CEF-7239-2C47-A6BF-B68AA5578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3733" y="293302"/>
            <a:ext cx="7729728" cy="864166"/>
          </a:xfrm>
        </p:spPr>
        <p:txBody>
          <a:bodyPr/>
          <a:lstStyle/>
          <a:p>
            <a:r>
              <a:rPr lang="en-US" dirty="0"/>
              <a:t>Additional features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E9653E1-01B7-2943-9C70-EE7B0AE45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377" y="1480189"/>
            <a:ext cx="3336324" cy="42553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2ECB93-2891-684B-8830-7E25BAE03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838" y="1480189"/>
            <a:ext cx="3336324" cy="43342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C2BA8C-624F-EF4E-95E8-3CB97DA0BB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5299" y="1519620"/>
            <a:ext cx="3336324" cy="433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422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19FD4-DE3B-1E4C-84C9-5719C6BCC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62C3E-D839-E045-951C-0ECE920E7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Problem Statement</a:t>
            </a:r>
          </a:p>
          <a:p>
            <a:r>
              <a:rPr lang="en-US" dirty="0"/>
              <a:t>Solution</a:t>
            </a:r>
          </a:p>
          <a:p>
            <a:r>
              <a:rPr lang="en-US" dirty="0"/>
              <a:t>Approach</a:t>
            </a:r>
          </a:p>
          <a:p>
            <a:r>
              <a:rPr lang="en-US" dirty="0"/>
              <a:t>Use Cases</a:t>
            </a:r>
          </a:p>
          <a:p>
            <a:r>
              <a:rPr lang="en-US" dirty="0"/>
              <a:t>Designs</a:t>
            </a:r>
          </a:p>
          <a:p>
            <a:r>
              <a:rPr lang="en-US" dirty="0"/>
              <a:t>Workflows</a:t>
            </a:r>
          </a:p>
          <a:p>
            <a:r>
              <a:rPr lang="en-US" dirty="0"/>
              <a:t>Additional features</a:t>
            </a:r>
          </a:p>
        </p:txBody>
      </p:sp>
    </p:spTree>
    <p:extLst>
      <p:ext uri="{BB962C8B-B14F-4D97-AF65-F5344CB8AC3E}">
        <p14:creationId xmlns:p14="http://schemas.microsoft.com/office/powerpoint/2010/main" val="3203773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CA8E80-CDCD-2B48-9002-260021B53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66196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46EEB-DCFE-3043-A73E-E6C71B78A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A82ED-03A0-5C49-9ECF-8547D885F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There are organizations and volunteers around the world who are on a pursuit to serve underprivileged members of the society, in all possible ways. </a:t>
            </a:r>
          </a:p>
          <a:p>
            <a:r>
              <a:rPr lang="en-IN" dirty="0"/>
              <a:t>Organizations like Food banks, kitchen soups, community churches etc. are striving to serve the needy at their best. </a:t>
            </a:r>
          </a:p>
          <a:p>
            <a:r>
              <a:rPr lang="en-IN" dirty="0"/>
              <a:t>But only few organizations can afford to have system to manage their activities. </a:t>
            </a:r>
          </a:p>
          <a:p>
            <a:r>
              <a:rPr lang="en-IN" dirty="0"/>
              <a:t>In this project we are trying to develop a system that allows different organizations to communicate and serve various communities in the best possible way. </a:t>
            </a:r>
          </a:p>
          <a:p>
            <a:r>
              <a:rPr lang="en-IN" dirty="0"/>
              <a:t>Most importantly, tackle food insecurity with the collaboration of  Health Care organizations.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05309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98FA0-BB2F-1845-9D70-48CCFA6E2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4662-613B-C248-ADDE-69B69F30D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Food pantries and food banks have vey limited effective communication due to lack of a sophisticated system</a:t>
            </a:r>
          </a:p>
          <a:p>
            <a:r>
              <a:rPr lang="en-IN" dirty="0"/>
              <a:t>Food pantries rely on limited resources from government and local service agencies that makes difficult to maintain continuous supply to the pantry</a:t>
            </a:r>
          </a:p>
          <a:p>
            <a:r>
              <a:rPr lang="en-IN" dirty="0"/>
              <a:t>Food pantries do not have any resources to connect to them to health care organizations to have health screening for their community</a:t>
            </a:r>
          </a:p>
          <a:p>
            <a:r>
              <a:rPr lang="en-IN" dirty="0"/>
              <a:t>Food pantries stock shelf-stable food (including canned, boxed and other processed foods), they often struggle to meet the nutritional needs of their clients.</a:t>
            </a:r>
          </a:p>
          <a:p>
            <a:r>
              <a:rPr lang="en-IN" dirty="0"/>
              <a:t>Food pantries rely on donations to stock their shelves – but often, those donations are low quality or culturally inappropriate</a:t>
            </a:r>
          </a:p>
        </p:txBody>
      </p:sp>
    </p:spTree>
    <p:extLst>
      <p:ext uri="{BB962C8B-B14F-4D97-AF65-F5344CB8AC3E}">
        <p14:creationId xmlns:p14="http://schemas.microsoft.com/office/powerpoint/2010/main" val="722605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6CC66-7EF0-7842-A08E-74E9D654E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US"/>
              <a:t>solution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EA58D-56DC-F842-A7FA-291925368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384385"/>
            <a:ext cx="3063765" cy="351686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dirty="0"/>
              <a:t>We have designed a system that allows Food Banks, Hospitals, and Food Pantries to communicate effectively to monitor food insecurity and health issues in a community 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In this system ,we have brought three different entities into the ecosystem model to establish hierarchy and leveraged workflows as a means for effective communication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Now,  food pantries can communicate directly with doctors and nutritionists to put a check on the community health problems </a:t>
            </a:r>
          </a:p>
          <a:p>
            <a:pPr>
              <a:lnSpc>
                <a:spcPct val="90000"/>
              </a:lnSpc>
            </a:pPr>
            <a:endParaRPr lang="en-US" sz="1300" dirty="0"/>
          </a:p>
          <a:p>
            <a:pPr>
              <a:lnSpc>
                <a:spcPct val="90000"/>
              </a:lnSpc>
            </a:pPr>
            <a:endParaRPr lang="en-US" sz="1300" dirty="0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61975C-3F53-0946-BF7C-DC4D98218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366" y="1751664"/>
            <a:ext cx="6227064" cy="336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389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34D34-971A-B545-9FF0-B88A3EF97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3CE8F-5C2A-2342-93D7-4CFD81C95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Connected Food banks, Food Pantries and Hospitals all under a city network</a:t>
            </a:r>
          </a:p>
          <a:p>
            <a:r>
              <a:rPr lang="en-US" dirty="0"/>
              <a:t>Equipped each individual with a work area based on their role in the ecosystem</a:t>
            </a:r>
          </a:p>
          <a:p>
            <a:r>
              <a:rPr lang="en-US" dirty="0"/>
              <a:t>Established communication across organization and enterprise in the form of work requests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62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B9E1-2226-8948-AFE0-74C2DF312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D47B2-BB64-234A-9FB8-568B424178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Order Grocery for Food Pantry from a Food Bank</a:t>
            </a:r>
          </a:p>
          <a:p>
            <a:r>
              <a:rPr lang="en-US" dirty="0"/>
              <a:t>Raise a Health Screening request with Health Care Organizations for their community</a:t>
            </a:r>
          </a:p>
          <a:p>
            <a:r>
              <a:rPr lang="en-US" dirty="0"/>
              <a:t>Raise a request with a Nutritionist, for guidance on serving the right food to the community</a:t>
            </a:r>
          </a:p>
          <a:p>
            <a:r>
              <a:rPr lang="en-US" dirty="0"/>
              <a:t>Keep track of meals served by the pantry on each day, to gain insights on economic standards of a community </a:t>
            </a:r>
          </a:p>
          <a:p>
            <a:r>
              <a:rPr lang="en-US" dirty="0"/>
              <a:t>Assess the health of a community </a:t>
            </a:r>
          </a:p>
        </p:txBody>
      </p:sp>
    </p:spTree>
    <p:extLst>
      <p:ext uri="{BB962C8B-B14F-4D97-AF65-F5344CB8AC3E}">
        <p14:creationId xmlns:p14="http://schemas.microsoft.com/office/powerpoint/2010/main" val="483034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9FA93-7528-9B42-8390-EA11EF5C3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93180"/>
            <a:ext cx="7729728" cy="815397"/>
          </a:xfrm>
        </p:spPr>
        <p:txBody>
          <a:bodyPr/>
          <a:lstStyle/>
          <a:p>
            <a:r>
              <a:rPr lang="en-US" dirty="0"/>
              <a:t>Architecture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63274-4A41-5C47-ABAD-50D72CF82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035502-63AA-C543-83D0-19E25BA9C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848" y="1203767"/>
            <a:ext cx="10035251" cy="536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24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35BF3-86F6-204D-A495-34374BDD3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23912"/>
            <a:ext cx="7729728" cy="794660"/>
          </a:xfrm>
        </p:spPr>
        <p:txBody>
          <a:bodyPr/>
          <a:lstStyle/>
          <a:p>
            <a:r>
              <a:rPr lang="en-US" dirty="0"/>
              <a:t>Object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05FDE4-54FF-AB44-9572-E303A0B376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6284" y="1134319"/>
            <a:ext cx="9082737" cy="533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8445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453</Words>
  <Application>Microsoft Macintosh PowerPoint</Application>
  <PresentationFormat>Widescreen</PresentationFormat>
  <Paragraphs>53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Gill Sans MT</vt:lpstr>
      <vt:lpstr>Parcel</vt:lpstr>
      <vt:lpstr>Community service</vt:lpstr>
      <vt:lpstr>Contents</vt:lpstr>
      <vt:lpstr>Introduction</vt:lpstr>
      <vt:lpstr>Problem statement</vt:lpstr>
      <vt:lpstr>solution</vt:lpstr>
      <vt:lpstr>Approach</vt:lpstr>
      <vt:lpstr>use cases</vt:lpstr>
      <vt:lpstr>Architecture Diagram</vt:lpstr>
      <vt:lpstr>Object MODEL</vt:lpstr>
      <vt:lpstr>WORK REQUEST FLOW</vt:lpstr>
      <vt:lpstr>FOOD Bank ADMINISTRATOR</vt:lpstr>
      <vt:lpstr>FOOD Pantry ADMINISTRATOR</vt:lpstr>
      <vt:lpstr>Food packer</vt:lpstr>
      <vt:lpstr>LOGISTICS</vt:lpstr>
      <vt:lpstr>DOCTOR</vt:lpstr>
      <vt:lpstr>LABAROTORY ASSISTANT</vt:lpstr>
      <vt:lpstr>NUTRITIONIST</vt:lpstr>
      <vt:lpstr>Additional features</vt:lpstr>
      <vt:lpstr>Additional features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 service</dc:title>
  <dc:creator>Aelina Das</dc:creator>
  <cp:lastModifiedBy>Aelina Das</cp:lastModifiedBy>
  <cp:revision>2</cp:revision>
  <dcterms:created xsi:type="dcterms:W3CDTF">2019-12-08T04:09:06Z</dcterms:created>
  <dcterms:modified xsi:type="dcterms:W3CDTF">2019-12-08T04:11:57Z</dcterms:modified>
</cp:coreProperties>
</file>